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12193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68" d="100"/>
          <a:sy n="68" d="100"/>
        </p:scale>
        <p:origin x="3944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14350" y="995422"/>
            <a:ext cx="5829300" cy="1138177"/>
          </a:xfrm>
        </p:spPr>
        <p:txBody>
          <a:bodyPr anchor="t">
            <a:normAutofit/>
          </a:bodyPr>
          <a:lstStyle>
            <a:lvl1pPr algn="ctr">
              <a:defRPr sz="2000"/>
            </a:lvl1pPr>
          </a:lstStyle>
          <a:p>
            <a:r>
              <a:rPr lang="es-ES" dirty="0"/>
              <a:t>Título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4351" y="11470510"/>
            <a:ext cx="4071938" cy="480337"/>
          </a:xfrm>
        </p:spPr>
        <p:txBody>
          <a:bodyPr/>
          <a:lstStyle>
            <a:lvl1pPr algn="l">
              <a:defRPr/>
            </a:lvl1pPr>
          </a:lstStyle>
          <a:p>
            <a:r>
              <a:rPr lang="es-ES" dirty="0"/>
              <a:t>Referencias</a:t>
            </a:r>
          </a:p>
        </p:txBody>
      </p:sp>
    </p:spTree>
    <p:extLst>
      <p:ext uri="{BB962C8B-B14F-4D97-AF65-F5344CB8AC3E}">
        <p14:creationId xmlns:p14="http://schemas.microsoft.com/office/powerpoint/2010/main" val="495822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EC1B-8D15-0D40-8A5B-2572BEFB12A3}" type="datetimeFigureOut">
              <a:rPr lang="es-ES" smtClean="0"/>
              <a:t>28/1/26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7AD8-0083-9E44-8F6A-DD3515C9C3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8122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96"/>
            <a:ext cx="1478756" cy="1033350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96"/>
            <a:ext cx="4350544" cy="10333502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EC1B-8D15-0D40-8A5B-2572BEFB12A3}" type="datetimeFigureOut">
              <a:rPr lang="es-ES" smtClean="0"/>
              <a:t>28/1/26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7AD8-0083-9E44-8F6A-DD3515C9C3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9211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EC1B-8D15-0D40-8A5B-2572BEFB12A3}" type="datetimeFigureOut">
              <a:rPr lang="es-ES" smtClean="0"/>
              <a:t>28/1/26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7AD8-0083-9E44-8F6A-DD3515C9C3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0237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933"/>
            <a:ext cx="5915025" cy="507219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60111"/>
            <a:ext cx="5915025" cy="266734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EC1B-8D15-0D40-8A5B-2572BEFB12A3}" type="datetimeFigureOut">
              <a:rPr lang="es-ES" smtClean="0"/>
              <a:t>28/1/26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7AD8-0083-9E44-8F6A-DD3515C9C3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6161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978"/>
            <a:ext cx="2914650" cy="77367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978"/>
            <a:ext cx="2914650" cy="77367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EC1B-8D15-0D40-8A5B-2572BEFB12A3}" type="datetimeFigureOut">
              <a:rPr lang="es-ES" smtClean="0"/>
              <a:t>28/1/26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7AD8-0083-9E44-8F6A-DD3515C9C3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983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99"/>
            <a:ext cx="5915025" cy="23568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9124"/>
            <a:ext cx="2901255" cy="146492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4047"/>
            <a:ext cx="2901255" cy="655123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9124"/>
            <a:ext cx="2915543" cy="146492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4047"/>
            <a:ext cx="2915543" cy="655123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EC1B-8D15-0D40-8A5B-2572BEFB12A3}" type="datetimeFigureOut">
              <a:rPr lang="es-ES" smtClean="0"/>
              <a:t>28/1/26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7AD8-0083-9E44-8F6A-DD3515C9C3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4969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EC1B-8D15-0D40-8A5B-2572BEFB12A3}" type="datetimeFigureOut">
              <a:rPr lang="es-ES" smtClean="0"/>
              <a:t>28/1/26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7AD8-0083-9E44-8F6A-DD3515C9C3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4951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EC1B-8D15-0D40-8A5B-2572BEFB12A3}" type="datetimeFigureOut">
              <a:rPr lang="es-ES" smtClean="0"/>
              <a:t>28/1/26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7AD8-0083-9E44-8F6A-DD3515C9C3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7372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906"/>
            <a:ext cx="2211884" cy="28451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653"/>
            <a:ext cx="3471863" cy="86653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8076"/>
            <a:ext cx="2211884" cy="677703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EC1B-8D15-0D40-8A5B-2572BEFB12A3}" type="datetimeFigureOut">
              <a:rPr lang="es-ES" smtClean="0"/>
              <a:t>28/1/26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7AD8-0083-9E44-8F6A-DD3515C9C3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384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906"/>
            <a:ext cx="2211884" cy="28451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653"/>
            <a:ext cx="3471863" cy="866535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8076"/>
            <a:ext cx="2211884" cy="677703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EC1B-8D15-0D40-8A5B-2572BEFB12A3}" type="datetimeFigureOut">
              <a:rPr lang="es-ES" smtClean="0"/>
              <a:t>28/1/26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7AD8-0083-9E44-8F6A-DD3515C9C3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7253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99"/>
            <a:ext cx="5915025" cy="23568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978"/>
            <a:ext cx="5915025" cy="7736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1652"/>
            <a:ext cx="1543050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29EC1B-8D15-0D40-8A5B-2572BEFB12A3}" type="datetimeFigureOut">
              <a:rPr lang="es-ES" smtClean="0"/>
              <a:t>28/1/26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1652"/>
            <a:ext cx="2314575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1652"/>
            <a:ext cx="1543050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77AD8-0083-9E44-8F6A-DD3515C9C3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3919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828EAD-13B8-2E7B-DE79-3C4BA78653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4350" y="1046955"/>
            <a:ext cx="5829300" cy="747628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1273B41B-1C7D-C7DE-6F21-8FE4D4DFBC05}"/>
              </a:ext>
            </a:extLst>
          </p:cNvPr>
          <p:cNvSpPr txBox="1">
            <a:spLocks/>
          </p:cNvSpPr>
          <p:nvPr/>
        </p:nvSpPr>
        <p:spPr>
          <a:xfrm>
            <a:off x="514350" y="1925779"/>
            <a:ext cx="5829300" cy="29992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/>
              <a:t>Autores:</a:t>
            </a:r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C9FFB397-C196-A766-AAD0-CE35DE6D4628}"/>
              </a:ext>
            </a:extLst>
          </p:cNvPr>
          <p:cNvSpPr txBox="1">
            <a:spLocks/>
          </p:cNvSpPr>
          <p:nvPr/>
        </p:nvSpPr>
        <p:spPr>
          <a:xfrm>
            <a:off x="514350" y="2261445"/>
            <a:ext cx="5829300" cy="299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Centro de trabajo:</a:t>
            </a:r>
            <a:endParaRPr lang="en-US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DB430B6-FED8-9D2C-45BC-B4337F1EDA4C}"/>
              </a:ext>
            </a:extLst>
          </p:cNvPr>
          <p:cNvSpPr txBox="1"/>
          <p:nvPr/>
        </p:nvSpPr>
        <p:spPr>
          <a:xfrm>
            <a:off x="514350" y="2753600"/>
            <a:ext cx="58293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Contenido</a:t>
            </a:r>
          </a:p>
        </p:txBody>
      </p:sp>
    </p:spTree>
    <p:extLst>
      <p:ext uri="{BB962C8B-B14F-4D97-AF65-F5344CB8AC3E}">
        <p14:creationId xmlns:p14="http://schemas.microsoft.com/office/powerpoint/2010/main" val="28755766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7</Words>
  <Application>Microsoft Macintosh PowerPoint</Application>
  <PresentationFormat>Personalizado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Arial Black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marcos diaz</dc:creator>
  <cp:lastModifiedBy>marcos diaz</cp:lastModifiedBy>
  <cp:revision>3</cp:revision>
  <dcterms:created xsi:type="dcterms:W3CDTF">2025-02-17T12:24:19Z</dcterms:created>
  <dcterms:modified xsi:type="dcterms:W3CDTF">2026-01-28T09:03:51Z</dcterms:modified>
</cp:coreProperties>
</file>