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A27208-3257-AED6-ACB4-F78BCC1F78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11816" y="912446"/>
            <a:ext cx="5052646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s-ES" dirty="0"/>
              <a:t>Título ponencia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F89C3C-2C0E-7DAF-0A8A-342E524D349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99031" y="3793759"/>
            <a:ext cx="4454769" cy="9699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Autor || Filiación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0B2E1E-33D9-760B-6534-AB05191DB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359B2D-670C-AD0D-5E14-6B3FD4123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B41194-16FA-31D8-FE43-6C6AD469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601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294FB-65DA-82C1-7932-C6B22BA43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9CC386-E942-BA31-15C9-3A802137B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5462DE-DBEA-AB7F-A5E4-BFA1BD6AD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8449CC-F279-5BEC-151A-EAA17852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9E7E5B-0900-32D3-D629-97F7E5707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6183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099063-E02F-4A18-AB20-61797210E9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B910BD-46A6-F952-0387-765E8C01C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1CCE89-F59B-5203-C794-B56507C31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6B9596-216C-440B-7945-4A1F18CD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008D23-A797-55D6-7F9C-739B22DC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57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DE840-90F8-0240-525A-81EF108C3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314CF1-22F5-0700-F614-ED45F0E4B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A5B2AE-D239-87C4-A75B-9631AA5C7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87C636-3524-A872-D61D-47BE71F08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228774-506D-3F26-D623-F0BC585B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092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9FD9BF-FF76-7B70-D7F2-007161A1B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743479-9375-1036-B555-5BAB9527F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9B5311-858F-82C3-ADC2-42B2691FB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1FA53F-32F9-6EF2-67C6-381EA381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9140C8-677E-30D8-3F41-0C325B47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0844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AEFAB8-E30B-3918-1D79-77619BD61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D0A3CB-A437-0C82-2D48-7554AD0415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1B2624-81F4-3534-8648-90A8BB57A9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25210B-B125-2275-E1CE-E32346C8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788945-8D02-08BC-6C44-57CA422D4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F1EE09-A052-CF93-3F07-8C4EE76AC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50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86A7C-52FC-2203-8BC3-EAF2F7C69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1E6D83-08BA-A787-73EE-008399F9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6DF9F1-7995-EAE2-6678-286A4D277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CE383E-81AB-0CAF-EFC1-D244680FED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BE0E40-1B1F-A318-C453-F2F654507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E738E4A-5D61-C7E9-B313-641FC371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9466949-3C13-D8AF-D265-F866C3EB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E439CBE-079B-C459-9D06-7DFCA840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015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C1FF09-B85B-3915-D640-05F308455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4ECEEA-CB0B-40E7-6C3C-8AA8CF966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89262D-8764-DB24-0F13-8D73D0BD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D104EF-7CE2-0A96-613B-871415CC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105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7CC1B79-7C89-0906-C73B-3DC980E35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815EE3-D9F5-7EF8-B478-75D9C8A09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38E6467-B3F0-8DD1-83CB-7178EE133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43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FD6DD7-460B-BE3E-45FC-C509D016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5DC7F6-2F73-45BE-24DA-FBF4535CB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9DF27B-9C03-72EC-25FF-6FA587D85E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6A9000-6F8B-8CE9-8990-781E2835B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5A537A-FD0C-99F1-B88B-4E6DDE92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B786DD-A189-8822-5D1E-1EEA6168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741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89E600-BF65-C42B-39B2-E722D163D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CD75D0-FB1F-1BBF-1E55-7FE5C1BC0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350F26-4855-5A93-659E-5D472AF0A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61B682-FB6A-CDB2-4B17-8CB411E8B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0E7B63-AD45-C172-5230-783AE23B9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26913E-BAB3-2FA6-AF53-063FDAB3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378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31060BA-4A39-33E7-843E-A8C7382A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404126-2CCF-A56C-ED73-E28519B2F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5B2F76-486C-A075-B9B4-90B2D852F2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8EF61-BF57-2546-BF77-3683743DFFC4}" type="datetimeFigureOut">
              <a:rPr lang="es-ES" smtClean="0"/>
              <a:t>27/01/2026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F38B60-22B7-9E91-17DB-F8A8EEE49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A5D607-50FD-9495-69CC-35F31833E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91DC90-50A8-F741-8978-F0B9FD1D5E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24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91850-2596-D064-E945-042090E383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174B18-A74C-7E31-9CEF-EBC37FEA1A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795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993C8-067F-9961-8C02-274BC11B7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B72D44-A5D0-5568-EC6F-1FDE7FCA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841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Arial Black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diaz</dc:creator>
  <cp:lastModifiedBy>marcos diaz</cp:lastModifiedBy>
  <cp:revision>2</cp:revision>
  <dcterms:created xsi:type="dcterms:W3CDTF">2025-11-14T11:53:34Z</dcterms:created>
  <dcterms:modified xsi:type="dcterms:W3CDTF">2026-01-27T16:05:25Z</dcterms:modified>
</cp:coreProperties>
</file>