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12193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>
        <p:scale>
          <a:sx n="125" d="100"/>
          <a:sy n="125" d="100"/>
        </p:scale>
        <p:origin x="268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14350" y="995423"/>
            <a:ext cx="5829300" cy="649196"/>
          </a:xfrm>
        </p:spPr>
        <p:txBody>
          <a:bodyPr anchor="t">
            <a:normAutofit/>
          </a:bodyPr>
          <a:lstStyle>
            <a:lvl1pPr algn="ctr">
              <a:defRPr sz="2000"/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350" y="1644619"/>
            <a:ext cx="5829300" cy="299928"/>
          </a:xfrm>
        </p:spPr>
        <p:txBody>
          <a:bodyPr>
            <a:normAutofit/>
          </a:bodyPr>
          <a:lstStyle>
            <a:lvl1pPr marL="0" indent="0" algn="l"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4351" y="11470510"/>
            <a:ext cx="4071938" cy="480337"/>
          </a:xfrm>
        </p:spPr>
        <p:txBody>
          <a:bodyPr/>
          <a:lstStyle>
            <a:lvl1pPr algn="l">
              <a:defRPr/>
            </a:lvl1pPr>
          </a:lstStyle>
          <a:p>
            <a:r>
              <a:rPr lang="es-ES" dirty="0"/>
              <a:t>Referencias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8D2BBD9-B60D-FF44-E968-E359A4C2A0F8}"/>
              </a:ext>
            </a:extLst>
          </p:cNvPr>
          <p:cNvSpPr txBox="1">
            <a:spLocks/>
          </p:cNvSpPr>
          <p:nvPr userDrawn="1"/>
        </p:nvSpPr>
        <p:spPr>
          <a:xfrm>
            <a:off x="514350" y="1980285"/>
            <a:ext cx="5829300" cy="299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822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EC1B-8D15-0D40-8A5B-2572BEFB12A3}" type="datetimeFigureOut">
              <a:rPr lang="es-ES" smtClean="0"/>
              <a:t>23/5/25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AD8-0083-9E44-8F6A-DD3515C9C3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8122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96"/>
            <a:ext cx="1478756" cy="1033350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96"/>
            <a:ext cx="4350544" cy="10333502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EC1B-8D15-0D40-8A5B-2572BEFB12A3}" type="datetimeFigureOut">
              <a:rPr lang="es-ES" smtClean="0"/>
              <a:t>23/5/25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AD8-0083-9E44-8F6A-DD3515C9C3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9211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EC1B-8D15-0D40-8A5B-2572BEFB12A3}" type="datetimeFigureOut">
              <a:rPr lang="es-ES" smtClean="0"/>
              <a:t>23/5/25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AD8-0083-9E44-8F6A-DD3515C9C3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0237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933"/>
            <a:ext cx="5915025" cy="507219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60111"/>
            <a:ext cx="5915025" cy="266734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EC1B-8D15-0D40-8A5B-2572BEFB12A3}" type="datetimeFigureOut">
              <a:rPr lang="es-ES" smtClean="0"/>
              <a:t>23/5/25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AD8-0083-9E44-8F6A-DD3515C9C3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6161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978"/>
            <a:ext cx="2914650" cy="77367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978"/>
            <a:ext cx="2914650" cy="77367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EC1B-8D15-0D40-8A5B-2572BEFB12A3}" type="datetimeFigureOut">
              <a:rPr lang="es-ES" smtClean="0"/>
              <a:t>23/5/25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AD8-0083-9E44-8F6A-DD3515C9C3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983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99"/>
            <a:ext cx="5915025" cy="23568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9124"/>
            <a:ext cx="2901255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4047"/>
            <a:ext cx="2901255" cy="655123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9124"/>
            <a:ext cx="2915543" cy="146492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4047"/>
            <a:ext cx="2915543" cy="655123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EC1B-8D15-0D40-8A5B-2572BEFB12A3}" type="datetimeFigureOut">
              <a:rPr lang="es-ES" smtClean="0"/>
              <a:t>23/5/25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AD8-0083-9E44-8F6A-DD3515C9C3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4969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EC1B-8D15-0D40-8A5B-2572BEFB12A3}" type="datetimeFigureOut">
              <a:rPr lang="es-ES" smtClean="0"/>
              <a:t>23/5/25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AD8-0083-9E44-8F6A-DD3515C9C3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4951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EC1B-8D15-0D40-8A5B-2572BEFB12A3}" type="datetimeFigureOut">
              <a:rPr lang="es-ES" smtClean="0"/>
              <a:t>23/5/25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AD8-0083-9E44-8F6A-DD3515C9C3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7372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6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653"/>
            <a:ext cx="3471863" cy="86653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6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EC1B-8D15-0D40-8A5B-2572BEFB12A3}" type="datetimeFigureOut">
              <a:rPr lang="es-ES" smtClean="0"/>
              <a:t>23/5/25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AD8-0083-9E44-8F6A-DD3515C9C3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38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906"/>
            <a:ext cx="2211884" cy="28451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653"/>
            <a:ext cx="3471863" cy="866535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8076"/>
            <a:ext cx="2211884" cy="67770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9EC1B-8D15-0D40-8A5B-2572BEFB12A3}" type="datetimeFigureOut">
              <a:rPr lang="es-ES" smtClean="0"/>
              <a:t>23/5/25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F77AD8-0083-9E44-8F6A-DD3515C9C3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253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99"/>
            <a:ext cx="5915025" cy="23568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978"/>
            <a:ext cx="5915025" cy="7736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29EC1B-8D15-0D40-8A5B-2572BEFB12A3}" type="datetimeFigureOut">
              <a:rPr lang="es-ES" smtClean="0"/>
              <a:t>23/5/25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1652"/>
            <a:ext cx="2314575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1652"/>
            <a:ext cx="1543050" cy="6491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F77AD8-0083-9E44-8F6A-DD3515C9C3A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3919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828EAD-13B8-2E7B-DE79-3C4BA7865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350" y="1010302"/>
            <a:ext cx="5829300" cy="717148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BA8C9A8-266C-257C-5598-DB404D0042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350" y="1737860"/>
            <a:ext cx="5829300" cy="299928"/>
          </a:xfrm>
        </p:spPr>
        <p:txBody>
          <a:bodyPr/>
          <a:lstStyle/>
          <a:p>
            <a:r>
              <a:rPr lang="es-ES" dirty="0"/>
              <a:t>Autores/Centro de trabajo:</a:t>
            </a:r>
          </a:p>
        </p:txBody>
      </p:sp>
    </p:spTree>
    <p:extLst>
      <p:ext uri="{BB962C8B-B14F-4D97-AF65-F5344CB8AC3E}">
        <p14:creationId xmlns:p14="http://schemas.microsoft.com/office/powerpoint/2010/main" val="28755766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6</Words>
  <Application>Microsoft Macintosh PowerPoint</Application>
  <PresentationFormat>Personalizado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Arial Black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marcos diaz</dc:creator>
  <cp:lastModifiedBy>marcos diaz</cp:lastModifiedBy>
  <cp:revision>3</cp:revision>
  <dcterms:created xsi:type="dcterms:W3CDTF">2025-02-17T12:24:19Z</dcterms:created>
  <dcterms:modified xsi:type="dcterms:W3CDTF">2025-05-23T10:40:49Z</dcterms:modified>
</cp:coreProperties>
</file>