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100B36-1B37-02A2-DBA5-5154B628D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D3225E-46EF-3C87-600C-BDDF529A2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C288FC-1249-A6A1-BDF7-09C60A42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689-9DB1-8B44-BF48-7FCAC6A371A1}" type="datetimeFigureOut">
              <a:rPr lang="es-ES" smtClean="0"/>
              <a:t>26/3/25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9B490C-FE2B-0112-D254-04B56D666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B9775A-1188-8795-0D35-E70BEF311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6BAD-255A-934B-B77D-4B0F7489A4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497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D1265-480D-0FAD-2C3E-3CA5586B6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B84346-BA84-A466-6898-57DC213E0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863A32-8F60-5023-17BA-53B0CEAB7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689-9DB1-8B44-BF48-7FCAC6A371A1}" type="datetimeFigureOut">
              <a:rPr lang="es-ES" smtClean="0"/>
              <a:t>26/3/25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C93F43-0346-6FC5-1AD1-18B16DAA6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475B00-13D3-67C0-5E5F-670264FD0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6BAD-255A-934B-B77D-4B0F7489A4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9175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2CCAEB-6F52-EF76-034B-9D1BEC5E7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BD960C-0EE8-4176-EC9E-C44647A3B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80DC67-555F-87E5-A2C5-047397747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689-9DB1-8B44-BF48-7FCAC6A371A1}" type="datetimeFigureOut">
              <a:rPr lang="es-ES" smtClean="0"/>
              <a:t>26/3/25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2C44BE-015D-5648-7449-6626D1EC2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7CD5A5-FE0E-5F1D-4538-0ED6C3719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6BAD-255A-934B-B77D-4B0F7489A4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8995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49C76-5B05-0BAD-694E-731EE1F78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B2880E-382B-5D81-E2F3-A1031E582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C9BF35-96BD-4702-CEDB-491FD82F8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689-9DB1-8B44-BF48-7FCAC6A371A1}" type="datetimeFigureOut">
              <a:rPr lang="es-ES" smtClean="0"/>
              <a:t>26/3/25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A91BE8-4132-5520-78B8-2BDA3D2DA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1A5CB3-6841-E11F-92FF-99DE3364A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6BAD-255A-934B-B77D-4B0F7489A4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3826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07B9E9-6340-0410-8C5F-F4C382608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D88947-799F-903A-AE88-E6C476D90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E9718-2828-E117-B7C3-21ED84C0F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689-9DB1-8B44-BF48-7FCAC6A371A1}" type="datetimeFigureOut">
              <a:rPr lang="es-ES" smtClean="0"/>
              <a:t>26/3/25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DA8044-B276-AC45-043E-A173094B2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7F9540-3339-A490-A554-747F77077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6BAD-255A-934B-B77D-4B0F7489A4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735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8ADD58-F5EF-8B33-C61A-39D00EF51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D0B26F-AF61-AF10-50A0-FCDB596D42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674BE68-59C8-41EF-22F6-791CCFAF2C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D5DBD5-1394-B373-DE44-567B1762C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689-9DB1-8B44-BF48-7FCAC6A371A1}" type="datetimeFigureOut">
              <a:rPr lang="es-ES" smtClean="0"/>
              <a:t>26/3/25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894828-6E07-F5C0-A087-5254C1CCE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19D4259-12F5-AD24-875D-C8F0E0629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6BAD-255A-934B-B77D-4B0F7489A4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597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2D506A-155E-2624-BBF0-13A899FA2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8D176A-12DF-013E-CAF0-A3DE2CF5B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27038B0-2048-14DB-627D-B392DD28E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45E998C-8A18-FD3E-4EC7-901C6C10E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2F45E62-B18E-53B8-9D37-C96DABB1E1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12AE212-0F06-9998-E37D-38F69A6E7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689-9DB1-8B44-BF48-7FCAC6A371A1}" type="datetimeFigureOut">
              <a:rPr lang="es-ES" smtClean="0"/>
              <a:t>26/3/25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AE41B70-005F-51E1-CDC7-15BF84005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BAAB9B9-9E8A-55E5-3062-C76CBA263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6BAD-255A-934B-B77D-4B0F7489A4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0295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50928-309B-BCDA-DDAE-332B859AB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0405127-FE54-1086-F9C7-71BFFDF36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689-9DB1-8B44-BF48-7FCAC6A371A1}" type="datetimeFigureOut">
              <a:rPr lang="es-ES" smtClean="0"/>
              <a:t>26/3/25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2BF34EF-B3EA-A708-019D-55689A9AD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68C21A6-FC25-5B8C-3197-BE4DB155C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6BAD-255A-934B-B77D-4B0F7489A4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3976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34A6FC-BDBF-F40D-75A5-3B2948436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689-9DB1-8B44-BF48-7FCAC6A371A1}" type="datetimeFigureOut">
              <a:rPr lang="es-ES" smtClean="0"/>
              <a:t>26/3/25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22D1CA1-A2E3-9C55-32A8-A84C6070A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1EA10-FCC6-097D-B79B-7C3CFF23B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6BAD-255A-934B-B77D-4B0F7489A4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865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8C7FD4-0268-7159-545B-B4760CDB0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C7CBA6-B8C8-2B0A-27B7-8267EC802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0241A66-3E41-C2B7-18DF-D0DD08C47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3321C7-AE2C-0C80-04CD-D4E1D3E58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689-9DB1-8B44-BF48-7FCAC6A371A1}" type="datetimeFigureOut">
              <a:rPr lang="es-ES" smtClean="0"/>
              <a:t>26/3/25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CB5A1A-7927-839A-A7E3-21AF3A862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3E802C-4EF1-18C0-A71E-C06EB85BD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6BAD-255A-934B-B77D-4B0F7489A4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746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CC7DF0-647D-1327-9015-20BA53D6C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64A49A-EED6-18F2-4B3A-9DAAB837CF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929FA7D-EDC5-33B0-E034-1512319F8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59BB91D-ADF9-0E10-09C5-45D934ABE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689-9DB1-8B44-BF48-7FCAC6A371A1}" type="datetimeFigureOut">
              <a:rPr lang="es-ES" smtClean="0"/>
              <a:t>26/3/25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F079DA-8157-4792-1330-E32F55DEA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D64790-F239-D376-4C98-755E7A6F7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6BAD-255A-934B-B77D-4B0F7489A4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227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32BAA86-D076-DD7C-598A-6B2F32841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998527-B225-A188-F09E-18B519545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649A99-46FC-6960-7BB2-1D2C30D741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DF689-9DB1-8B44-BF48-7FCAC6A371A1}" type="datetimeFigureOut">
              <a:rPr lang="es-ES" smtClean="0"/>
              <a:t>26/3/25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C5261B-9F81-D2C9-F762-560243393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DCA89C-9CC2-B609-FBA3-1811968B8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0A6BAD-255A-934B-B77D-4B0F7489A4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945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D6EB833-2BE4-919B-113E-3F737D32B72B}"/>
              </a:ext>
            </a:extLst>
          </p:cNvPr>
          <p:cNvSpPr txBox="1"/>
          <p:nvPr/>
        </p:nvSpPr>
        <p:spPr>
          <a:xfrm>
            <a:off x="6775938" y="3716215"/>
            <a:ext cx="4970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TÍTULO PONENCIA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EBD7E75-5479-802B-F960-00678AED4B9A}"/>
              </a:ext>
            </a:extLst>
          </p:cNvPr>
          <p:cNvSpPr txBox="1"/>
          <p:nvPr/>
        </p:nvSpPr>
        <p:spPr>
          <a:xfrm>
            <a:off x="6775938" y="4982308"/>
            <a:ext cx="4970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solidFill>
                  <a:schemeClr val="bg1">
                    <a:lumMod val="95000"/>
                  </a:schemeClr>
                </a:solidFill>
              </a:rPr>
              <a:t>Autor || </a:t>
            </a:r>
            <a:r>
              <a:rPr lang="es-ES" sz="1600" i="1" dirty="0">
                <a:solidFill>
                  <a:schemeClr val="bg1">
                    <a:lumMod val="95000"/>
                  </a:schemeClr>
                </a:solidFill>
              </a:rPr>
              <a:t>Filiación</a:t>
            </a:r>
          </a:p>
        </p:txBody>
      </p:sp>
    </p:spTree>
    <p:extLst>
      <p:ext uri="{BB962C8B-B14F-4D97-AF65-F5344CB8AC3E}">
        <p14:creationId xmlns:p14="http://schemas.microsoft.com/office/powerpoint/2010/main" val="2978866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604D70-CD10-C241-57E6-3A0A7C6FE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5B24E1-0798-2718-9BED-ED31F3911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20271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Macintosh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Arial Black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marcos diaz</dc:creator>
  <cp:lastModifiedBy>marcos diaz</cp:lastModifiedBy>
  <cp:revision>4</cp:revision>
  <dcterms:created xsi:type="dcterms:W3CDTF">2024-10-31T09:29:36Z</dcterms:created>
  <dcterms:modified xsi:type="dcterms:W3CDTF">2025-03-26T11:26:12Z</dcterms:modified>
</cp:coreProperties>
</file>